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3"/>
  </p:notesMasterIdLst>
  <p:sldIdLst>
    <p:sldId id="390" r:id="rId2"/>
    <p:sldId id="408" r:id="rId3"/>
    <p:sldId id="438" r:id="rId4"/>
    <p:sldId id="439" r:id="rId5"/>
    <p:sldId id="440" r:id="rId6"/>
    <p:sldId id="441" r:id="rId7"/>
    <p:sldId id="442" r:id="rId8"/>
    <p:sldId id="473" r:id="rId9"/>
    <p:sldId id="474" r:id="rId10"/>
    <p:sldId id="475" r:id="rId11"/>
    <p:sldId id="476" r:id="rId12"/>
    <p:sldId id="477" r:id="rId13"/>
    <p:sldId id="478" r:id="rId14"/>
    <p:sldId id="479" r:id="rId15"/>
    <p:sldId id="480" r:id="rId16"/>
    <p:sldId id="481" r:id="rId17"/>
    <p:sldId id="482" r:id="rId18"/>
    <p:sldId id="274" r:id="rId19"/>
    <p:sldId id="443" r:id="rId20"/>
    <p:sldId id="413" r:id="rId21"/>
    <p:sldId id="416" r:id="rId22"/>
    <p:sldId id="418" r:id="rId23"/>
    <p:sldId id="364" r:id="rId24"/>
    <p:sldId id="379" r:id="rId25"/>
    <p:sldId id="471" r:id="rId26"/>
    <p:sldId id="483" r:id="rId27"/>
    <p:sldId id="484" r:id="rId28"/>
    <p:sldId id="383" r:id="rId29"/>
    <p:sldId id="444" r:id="rId30"/>
    <p:sldId id="428" r:id="rId31"/>
    <p:sldId id="385" r:id="rId32"/>
  </p:sldIdLst>
  <p:sldSz cx="12192000" cy="6858000"/>
  <p:notesSz cx="6858000" cy="9144000"/>
  <p:embeddedFontLst>
    <p:embeddedFont>
      <p:font typeface="Andika" panose="02000000000000000000" pitchFamily="2" charset="0"/>
      <p:regular r:id="rId34"/>
      <p:bold r:id="rId35"/>
      <p:italic r:id="rId36"/>
      <p:boldItalic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2846583-C1AB-4824-A3CA-D315EE5A7F9F}" v="3" dt="2025-12-11T12:44:47.88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D19B0319-1D30-4478-91F6-15B83627BB54}">
      <dgm:prSet phldrT="[Text]" custT="1"/>
      <dgm:spPr/>
      <dgm:t>
        <a:bodyPr/>
        <a:lstStyle/>
        <a:p>
          <a:r>
            <a:rPr lang="en-GB" sz="1400" dirty="0"/>
            <a:t>Doing words</a:t>
          </a:r>
        </a:p>
      </dgm:t>
    </dgm:pt>
    <dgm:pt modelId="{65A2481F-9D84-47CA-923A-7D943507592B}" type="parTrans" cxnId="{ECBD7E99-5C37-4354-87EA-81DB40DDE1FD}">
      <dgm:prSet/>
      <dgm:spPr/>
      <dgm:t>
        <a:bodyPr/>
        <a:lstStyle/>
        <a:p>
          <a:endParaRPr lang="en-GB"/>
        </a:p>
      </dgm:t>
    </dgm:pt>
    <dgm:pt modelId="{F64110A2-4EAA-4263-8FBF-3F242E239D34}" type="sibTrans" cxnId="{ECBD7E99-5C37-4354-87EA-81DB40DDE1FD}">
      <dgm:prSet/>
      <dgm:spPr/>
      <dgm:t>
        <a:bodyPr/>
        <a:lstStyle/>
        <a:p>
          <a:endParaRPr lang="en-GB"/>
        </a:p>
      </dgm:t>
    </dgm:pt>
    <dgm:pt modelId="{D4063E23-EAF1-49AB-B092-24AD3E9EB80A}">
      <dgm:prSet phldrT="[Text]" custT="1"/>
      <dgm:spPr/>
      <dgm:t>
        <a:bodyPr/>
        <a:lstStyle/>
        <a:p>
          <a:r>
            <a:rPr lang="en-GB" sz="1400" dirty="0"/>
            <a:t>Being words</a:t>
          </a:r>
        </a:p>
      </dgm:t>
    </dgm:pt>
    <dgm:pt modelId="{A459EE49-B66C-4C24-AF04-16EA8F1131D0}" type="parTrans" cxnId="{4A6CD288-2AED-41B4-AAB0-DF274B406E51}">
      <dgm:prSet/>
      <dgm:spPr/>
      <dgm:t>
        <a:bodyPr/>
        <a:lstStyle/>
        <a:p>
          <a:endParaRPr lang="en-GB"/>
        </a:p>
      </dgm:t>
    </dgm:pt>
    <dgm:pt modelId="{AD4DF221-C512-4C7C-BF4B-5A065AAF7E2E}" type="sibTrans" cxnId="{4A6CD288-2AED-41B4-AAB0-DF274B406E5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B85FA28-91DB-4832-9349-98EDB06B9E7F}" type="pres">
      <dgm:prSet presAssocID="{65A2481F-9D84-47CA-923A-7D943507592B}" presName="Name19" presStyleLbl="parChTrans1D3" presStyleIdx="0" presStyleCnt="2"/>
      <dgm:spPr/>
    </dgm:pt>
    <dgm:pt modelId="{F10B910B-A8C3-439F-81A7-FF1F56349E2C}" type="pres">
      <dgm:prSet presAssocID="{D19B0319-1D30-4478-91F6-15B83627BB54}" presName="Name21" presStyleCnt="0"/>
      <dgm:spPr/>
    </dgm:pt>
    <dgm:pt modelId="{9287D13F-C131-44C1-B068-65BDFC13AFD5}" type="pres">
      <dgm:prSet presAssocID="{D19B0319-1D30-4478-91F6-15B83627BB54}" presName="level2Shape" presStyleLbl="node3" presStyleIdx="0" presStyleCnt="2"/>
      <dgm:spPr/>
    </dgm:pt>
    <dgm:pt modelId="{49E6BC9F-F06D-4CF1-9124-4BC9618F4D0A}" type="pres">
      <dgm:prSet presAssocID="{D19B0319-1D30-4478-91F6-15B83627BB54}" presName="hierChild3" presStyleCnt="0"/>
      <dgm:spPr/>
    </dgm:pt>
    <dgm:pt modelId="{8FF1828D-241F-4191-9691-B64F19FE389B}" type="pres">
      <dgm:prSet presAssocID="{A459EE49-B66C-4C24-AF04-16EA8F1131D0}" presName="Name19" presStyleLbl="parChTrans1D3" presStyleIdx="1" presStyleCnt="2"/>
      <dgm:spPr/>
    </dgm:pt>
    <dgm:pt modelId="{54BC0575-71A1-4BCE-8416-E17845131431}" type="pres">
      <dgm:prSet presAssocID="{D4063E23-EAF1-49AB-B092-24AD3E9EB80A}" presName="Name21" presStyleCnt="0"/>
      <dgm:spPr/>
    </dgm:pt>
    <dgm:pt modelId="{113CB435-5817-4ADA-94C6-054F8D22EB67}" type="pres">
      <dgm:prSet presAssocID="{D4063E23-EAF1-49AB-B092-24AD3E9EB80A}" presName="level2Shape" presStyleLbl="node3" presStyleIdx="1" presStyleCnt="2"/>
      <dgm:spPr/>
    </dgm:pt>
    <dgm:pt modelId="{D4B23021-1E4F-4097-B13B-6007EC6B41C5}" type="pres">
      <dgm:prSet presAssocID="{D4063E23-EAF1-49AB-B092-24AD3E9EB80A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EFC77C55-9C87-42D2-8132-6163FDA54924}" type="presOf" srcId="{65A2481F-9D84-47CA-923A-7D943507592B}" destId="{FB85FA28-91DB-4832-9349-98EDB06B9E7F}" srcOrd="0" destOrd="0" presId="urn:microsoft.com/office/officeart/2005/8/layout/hierarchy6"/>
    <dgm:cxn modelId="{62642659-35A4-486A-8520-7B30989DF222}" type="presOf" srcId="{D4063E23-EAF1-49AB-B092-24AD3E9EB80A}" destId="{113CB435-5817-4ADA-94C6-054F8D22EB67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A6CD288-2AED-41B4-AAB0-DF274B406E51}" srcId="{EBA8B7DB-6598-4380-B1E1-363E74D81801}" destId="{D4063E23-EAF1-49AB-B092-24AD3E9EB80A}" srcOrd="1" destOrd="0" parTransId="{A459EE49-B66C-4C24-AF04-16EA8F1131D0}" sibTransId="{AD4DF221-C512-4C7C-BF4B-5A065AAF7E2E}"/>
    <dgm:cxn modelId="{ECBD7E99-5C37-4354-87EA-81DB40DDE1FD}" srcId="{EBA8B7DB-6598-4380-B1E1-363E74D81801}" destId="{D19B0319-1D30-4478-91F6-15B83627BB54}" srcOrd="0" destOrd="0" parTransId="{65A2481F-9D84-47CA-923A-7D943507592B}" sibTransId="{F64110A2-4EAA-4263-8FBF-3F242E239D34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9EF75AE6-D062-43D9-A109-0532EB0963F5}" type="presOf" srcId="{D19B0319-1D30-4478-91F6-15B83627BB54}" destId="{9287D13F-C131-44C1-B068-65BDFC13AFD5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241E7FD-B999-4A0E-8B76-16EFFB81F1D4}" type="presOf" srcId="{A459EE49-B66C-4C24-AF04-16EA8F1131D0}" destId="{8FF1828D-241F-4191-9691-B64F19FE389B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D593B1E9-FB5F-4EDB-B78F-C2F0279EBBE9}" type="presParOf" srcId="{F965F83D-9EC5-422A-AC7F-21013E865C34}" destId="{FB85FA28-91DB-4832-9349-98EDB06B9E7F}" srcOrd="0" destOrd="0" presId="urn:microsoft.com/office/officeart/2005/8/layout/hierarchy6"/>
    <dgm:cxn modelId="{8F1BBE64-EC54-4B7F-8D30-E7B05969DED8}" type="presParOf" srcId="{F965F83D-9EC5-422A-AC7F-21013E865C34}" destId="{F10B910B-A8C3-439F-81A7-FF1F56349E2C}" srcOrd="1" destOrd="0" presId="urn:microsoft.com/office/officeart/2005/8/layout/hierarchy6"/>
    <dgm:cxn modelId="{E38EDC23-4B8B-4387-91B0-FD76F17D5B91}" type="presParOf" srcId="{F10B910B-A8C3-439F-81A7-FF1F56349E2C}" destId="{9287D13F-C131-44C1-B068-65BDFC13AFD5}" srcOrd="0" destOrd="0" presId="urn:microsoft.com/office/officeart/2005/8/layout/hierarchy6"/>
    <dgm:cxn modelId="{3EED8B27-411D-4257-89F5-6E38D62C7177}" type="presParOf" srcId="{F10B910B-A8C3-439F-81A7-FF1F56349E2C}" destId="{49E6BC9F-F06D-4CF1-9124-4BC9618F4D0A}" srcOrd="1" destOrd="0" presId="urn:microsoft.com/office/officeart/2005/8/layout/hierarchy6"/>
    <dgm:cxn modelId="{46F39FDB-BA12-4F2C-9C04-D55469F14085}" type="presParOf" srcId="{F965F83D-9EC5-422A-AC7F-21013E865C34}" destId="{8FF1828D-241F-4191-9691-B64F19FE389B}" srcOrd="2" destOrd="0" presId="urn:microsoft.com/office/officeart/2005/8/layout/hierarchy6"/>
    <dgm:cxn modelId="{2CD6B43F-2831-4501-95E1-403D5B0E223A}" type="presParOf" srcId="{F965F83D-9EC5-422A-AC7F-21013E865C34}" destId="{54BC0575-71A1-4BCE-8416-E17845131431}" srcOrd="3" destOrd="0" presId="urn:microsoft.com/office/officeart/2005/8/layout/hierarchy6"/>
    <dgm:cxn modelId="{EB8ABA76-DADC-4F5F-9983-B010B71F81D6}" type="presParOf" srcId="{54BC0575-71A1-4BCE-8416-E17845131431}" destId="{113CB435-5817-4ADA-94C6-054F8D22EB67}" srcOrd="0" destOrd="0" presId="urn:microsoft.com/office/officeart/2005/8/layout/hierarchy6"/>
    <dgm:cxn modelId="{E32B49AC-2A8B-4D0C-A133-2A11126FEF22}" type="presParOf" srcId="{54BC0575-71A1-4BCE-8416-E17845131431}" destId="{D4B23021-1E4F-4097-B13B-6007EC6B41C5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816389" y="2054"/>
          <a:ext cx="6319576" cy="16151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63694" y="49359"/>
        <a:ext cx="6224966" cy="1520510"/>
      </dsp:txXfrm>
    </dsp:sp>
    <dsp:sp modelId="{33643D00-C75E-4DF5-A0F0-DFA21355EB8A}">
      <dsp:nvSpPr>
        <dsp:cNvPr id="0" name=""/>
        <dsp:cNvSpPr/>
      </dsp:nvSpPr>
      <dsp:spPr>
        <a:xfrm>
          <a:off x="2117682" y="1617175"/>
          <a:ext cx="2858495" cy="535846"/>
        </a:xfrm>
        <a:custGeom>
          <a:avLst/>
          <a:gdLst/>
          <a:ahLst/>
          <a:cxnLst/>
          <a:rect l="0" t="0" r="0" b="0"/>
          <a:pathLst>
            <a:path>
              <a:moveTo>
                <a:pt x="2858495" y="0"/>
              </a:moveTo>
              <a:lnTo>
                <a:pt x="2858495" y="267923"/>
              </a:lnTo>
              <a:lnTo>
                <a:pt x="0" y="267923"/>
              </a:lnTo>
              <a:lnTo>
                <a:pt x="0" y="5358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112971" y="2153021"/>
          <a:ext cx="2009423" cy="13396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152207" y="2192257"/>
        <a:ext cx="1930951" cy="1261143"/>
      </dsp:txXfrm>
    </dsp:sp>
    <dsp:sp modelId="{67357A81-5F47-46C8-8791-23DB6B665016}">
      <dsp:nvSpPr>
        <dsp:cNvPr id="0" name=""/>
        <dsp:cNvSpPr/>
      </dsp:nvSpPr>
      <dsp:spPr>
        <a:xfrm>
          <a:off x="4729933" y="1617175"/>
          <a:ext cx="246244" cy="535846"/>
        </a:xfrm>
        <a:custGeom>
          <a:avLst/>
          <a:gdLst/>
          <a:ahLst/>
          <a:cxnLst/>
          <a:rect l="0" t="0" r="0" b="0"/>
          <a:pathLst>
            <a:path>
              <a:moveTo>
                <a:pt x="246244" y="0"/>
              </a:moveTo>
              <a:lnTo>
                <a:pt x="246244" y="267923"/>
              </a:lnTo>
              <a:lnTo>
                <a:pt x="0" y="267923"/>
              </a:lnTo>
              <a:lnTo>
                <a:pt x="0" y="5358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25221" y="2153021"/>
          <a:ext cx="2009423" cy="13396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64457" y="2192257"/>
        <a:ext cx="1930951" cy="1261143"/>
      </dsp:txXfrm>
    </dsp:sp>
    <dsp:sp modelId="{F7436063-BF3D-4400-ABDF-46A0C91AC2E1}">
      <dsp:nvSpPr>
        <dsp:cNvPr id="0" name=""/>
        <dsp:cNvSpPr/>
      </dsp:nvSpPr>
      <dsp:spPr>
        <a:xfrm>
          <a:off x="4976178" y="1617175"/>
          <a:ext cx="2612250" cy="5358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7923"/>
              </a:lnTo>
              <a:lnTo>
                <a:pt x="2612250" y="267923"/>
              </a:lnTo>
              <a:lnTo>
                <a:pt x="2612250" y="5358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37471" y="2153021"/>
          <a:ext cx="2501913" cy="13396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76707" y="2192257"/>
        <a:ext cx="2423441" cy="126114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812568" y="435"/>
          <a:ext cx="6327218" cy="161707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59930" y="47797"/>
        <a:ext cx="6232494" cy="1522349"/>
      </dsp:txXfrm>
    </dsp:sp>
    <dsp:sp modelId="{33643D00-C75E-4DF5-A0F0-DFA21355EB8A}">
      <dsp:nvSpPr>
        <dsp:cNvPr id="0" name=""/>
        <dsp:cNvSpPr/>
      </dsp:nvSpPr>
      <dsp:spPr>
        <a:xfrm>
          <a:off x="2114226" y="1617509"/>
          <a:ext cx="2861951" cy="536494"/>
        </a:xfrm>
        <a:custGeom>
          <a:avLst/>
          <a:gdLst/>
          <a:ahLst/>
          <a:cxnLst/>
          <a:rect l="0" t="0" r="0" b="0"/>
          <a:pathLst>
            <a:path>
              <a:moveTo>
                <a:pt x="2861951" y="0"/>
              </a:moveTo>
              <a:lnTo>
                <a:pt x="2861951" y="268247"/>
              </a:lnTo>
              <a:lnTo>
                <a:pt x="0" y="268247"/>
              </a:lnTo>
              <a:lnTo>
                <a:pt x="0" y="536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108299" y="2154003"/>
          <a:ext cx="2011853" cy="13412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147582" y="2193286"/>
        <a:ext cx="1933287" cy="1262669"/>
      </dsp:txXfrm>
    </dsp:sp>
    <dsp:sp modelId="{67357A81-5F47-46C8-8791-23DB6B665016}">
      <dsp:nvSpPr>
        <dsp:cNvPr id="0" name=""/>
        <dsp:cNvSpPr/>
      </dsp:nvSpPr>
      <dsp:spPr>
        <a:xfrm>
          <a:off x="4729635" y="1617509"/>
          <a:ext cx="246542" cy="536494"/>
        </a:xfrm>
        <a:custGeom>
          <a:avLst/>
          <a:gdLst/>
          <a:ahLst/>
          <a:cxnLst/>
          <a:rect l="0" t="0" r="0" b="0"/>
          <a:pathLst>
            <a:path>
              <a:moveTo>
                <a:pt x="246542" y="0"/>
              </a:moveTo>
              <a:lnTo>
                <a:pt x="246542" y="268247"/>
              </a:lnTo>
              <a:lnTo>
                <a:pt x="0" y="268247"/>
              </a:lnTo>
              <a:lnTo>
                <a:pt x="0" y="536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23708" y="2154003"/>
          <a:ext cx="2011853" cy="13412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62991" y="2193286"/>
        <a:ext cx="1933287" cy="1262669"/>
      </dsp:txXfrm>
    </dsp:sp>
    <dsp:sp modelId="{F7436063-BF3D-4400-ABDF-46A0C91AC2E1}">
      <dsp:nvSpPr>
        <dsp:cNvPr id="0" name=""/>
        <dsp:cNvSpPr/>
      </dsp:nvSpPr>
      <dsp:spPr>
        <a:xfrm>
          <a:off x="4976178" y="1617509"/>
          <a:ext cx="2615409" cy="536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8247"/>
              </a:lnTo>
              <a:lnTo>
                <a:pt x="2615409" y="268247"/>
              </a:lnTo>
              <a:lnTo>
                <a:pt x="2615409" y="536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39118" y="2154003"/>
          <a:ext cx="2504938" cy="13412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78401" y="2193286"/>
        <a:ext cx="2426372" cy="126266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32992" y="1751"/>
          <a:ext cx="6686371" cy="170886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83043" y="51802"/>
        <a:ext cx="6586269" cy="1608762"/>
      </dsp:txXfrm>
    </dsp:sp>
    <dsp:sp modelId="{33643D00-C75E-4DF5-A0F0-DFA21355EB8A}">
      <dsp:nvSpPr>
        <dsp:cNvPr id="0" name=""/>
        <dsp:cNvSpPr/>
      </dsp:nvSpPr>
      <dsp:spPr>
        <a:xfrm>
          <a:off x="1951772" y="1710615"/>
          <a:ext cx="3024405" cy="566947"/>
        </a:xfrm>
        <a:custGeom>
          <a:avLst/>
          <a:gdLst/>
          <a:ahLst/>
          <a:cxnLst/>
          <a:rect l="0" t="0" r="0" b="0"/>
          <a:pathLst>
            <a:path>
              <a:moveTo>
                <a:pt x="3024405" y="0"/>
              </a:moveTo>
              <a:lnTo>
                <a:pt x="3024405" y="283473"/>
              </a:lnTo>
              <a:lnTo>
                <a:pt x="0" y="283473"/>
              </a:lnTo>
              <a:lnTo>
                <a:pt x="0" y="5669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88746" y="2277563"/>
          <a:ext cx="2126052" cy="14173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30259" y="2319076"/>
        <a:ext cx="2043026" cy="1334342"/>
      </dsp:txXfrm>
    </dsp:sp>
    <dsp:sp modelId="{67357A81-5F47-46C8-8791-23DB6B665016}">
      <dsp:nvSpPr>
        <dsp:cNvPr id="0" name=""/>
        <dsp:cNvSpPr/>
      </dsp:nvSpPr>
      <dsp:spPr>
        <a:xfrm>
          <a:off x="4715640" y="1710615"/>
          <a:ext cx="260537" cy="566947"/>
        </a:xfrm>
        <a:custGeom>
          <a:avLst/>
          <a:gdLst/>
          <a:ahLst/>
          <a:cxnLst/>
          <a:rect l="0" t="0" r="0" b="0"/>
          <a:pathLst>
            <a:path>
              <a:moveTo>
                <a:pt x="260537" y="0"/>
              </a:moveTo>
              <a:lnTo>
                <a:pt x="260537" y="283473"/>
              </a:lnTo>
              <a:lnTo>
                <a:pt x="0" y="283473"/>
              </a:lnTo>
              <a:lnTo>
                <a:pt x="0" y="5669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52614" y="2277563"/>
          <a:ext cx="2126052" cy="14173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694127" y="2319076"/>
        <a:ext cx="2043026" cy="1334342"/>
      </dsp:txXfrm>
    </dsp:sp>
    <dsp:sp modelId="{F7436063-BF3D-4400-ABDF-46A0C91AC2E1}">
      <dsp:nvSpPr>
        <dsp:cNvPr id="0" name=""/>
        <dsp:cNvSpPr/>
      </dsp:nvSpPr>
      <dsp:spPr>
        <a:xfrm>
          <a:off x="4976178" y="1710615"/>
          <a:ext cx="2763868" cy="5669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3473"/>
              </a:lnTo>
              <a:lnTo>
                <a:pt x="2763868" y="283473"/>
              </a:lnTo>
              <a:lnTo>
                <a:pt x="2763868" y="5669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16482" y="2277563"/>
          <a:ext cx="2647126" cy="14173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57995" y="2319076"/>
        <a:ext cx="2564100" cy="133434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2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3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415658" y="2252747"/>
        <a:ext cx="2490840" cy="129621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2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3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863284" y="1373"/>
          <a:ext cx="4225786" cy="108000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894916" y="33005"/>
        <a:ext cx="4162522" cy="1016738"/>
      </dsp:txXfrm>
    </dsp:sp>
    <dsp:sp modelId="{33643D00-C75E-4DF5-A0F0-DFA21355EB8A}">
      <dsp:nvSpPr>
        <dsp:cNvPr id="0" name=""/>
        <dsp:cNvSpPr/>
      </dsp:nvSpPr>
      <dsp:spPr>
        <a:xfrm>
          <a:off x="3064753" y="1081376"/>
          <a:ext cx="1911424" cy="358310"/>
        </a:xfrm>
        <a:custGeom>
          <a:avLst/>
          <a:gdLst/>
          <a:ahLst/>
          <a:cxnLst/>
          <a:rect l="0" t="0" r="0" b="0"/>
          <a:pathLst>
            <a:path>
              <a:moveTo>
                <a:pt x="1911424" y="0"/>
              </a:moveTo>
              <a:lnTo>
                <a:pt x="1911424" y="179155"/>
              </a:lnTo>
              <a:lnTo>
                <a:pt x="0" y="179155"/>
              </a:lnTo>
              <a:lnTo>
                <a:pt x="0" y="358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392921" y="1439686"/>
          <a:ext cx="1343665" cy="8957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419157" y="1465922"/>
        <a:ext cx="1291193" cy="843304"/>
      </dsp:txXfrm>
    </dsp:sp>
    <dsp:sp modelId="{67357A81-5F47-46C8-8791-23DB6B665016}">
      <dsp:nvSpPr>
        <dsp:cNvPr id="0" name=""/>
        <dsp:cNvSpPr/>
      </dsp:nvSpPr>
      <dsp:spPr>
        <a:xfrm>
          <a:off x="4811518" y="1081376"/>
          <a:ext cx="164659" cy="358310"/>
        </a:xfrm>
        <a:custGeom>
          <a:avLst/>
          <a:gdLst/>
          <a:ahLst/>
          <a:cxnLst/>
          <a:rect l="0" t="0" r="0" b="0"/>
          <a:pathLst>
            <a:path>
              <a:moveTo>
                <a:pt x="164659" y="0"/>
              </a:moveTo>
              <a:lnTo>
                <a:pt x="164659" y="179155"/>
              </a:lnTo>
              <a:lnTo>
                <a:pt x="0" y="179155"/>
              </a:lnTo>
              <a:lnTo>
                <a:pt x="0" y="358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139685" y="1439686"/>
          <a:ext cx="1343665" cy="8957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4165921" y="1465922"/>
        <a:ext cx="1291193" cy="843304"/>
      </dsp:txXfrm>
    </dsp:sp>
    <dsp:sp modelId="{FB85FA28-91DB-4832-9349-98EDB06B9E7F}">
      <dsp:nvSpPr>
        <dsp:cNvPr id="0" name=""/>
        <dsp:cNvSpPr/>
      </dsp:nvSpPr>
      <dsp:spPr>
        <a:xfrm>
          <a:off x="3938136" y="2335463"/>
          <a:ext cx="873382" cy="358310"/>
        </a:xfrm>
        <a:custGeom>
          <a:avLst/>
          <a:gdLst/>
          <a:ahLst/>
          <a:cxnLst/>
          <a:rect l="0" t="0" r="0" b="0"/>
          <a:pathLst>
            <a:path>
              <a:moveTo>
                <a:pt x="873382" y="0"/>
              </a:moveTo>
              <a:lnTo>
                <a:pt x="873382" y="179155"/>
              </a:lnTo>
              <a:lnTo>
                <a:pt x="0" y="179155"/>
              </a:lnTo>
              <a:lnTo>
                <a:pt x="0" y="35831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87D13F-C131-44C1-B068-65BDFC13AFD5}">
      <dsp:nvSpPr>
        <dsp:cNvPr id="0" name=""/>
        <dsp:cNvSpPr/>
      </dsp:nvSpPr>
      <dsp:spPr>
        <a:xfrm>
          <a:off x="3266303" y="2693774"/>
          <a:ext cx="1343665" cy="89577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words</a:t>
          </a:r>
        </a:p>
      </dsp:txBody>
      <dsp:txXfrm>
        <a:off x="3292539" y="2720010"/>
        <a:ext cx="1291193" cy="843304"/>
      </dsp:txXfrm>
    </dsp:sp>
    <dsp:sp modelId="{8FF1828D-241F-4191-9691-B64F19FE389B}">
      <dsp:nvSpPr>
        <dsp:cNvPr id="0" name=""/>
        <dsp:cNvSpPr/>
      </dsp:nvSpPr>
      <dsp:spPr>
        <a:xfrm>
          <a:off x="4811518" y="2335463"/>
          <a:ext cx="873382" cy="3583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9155"/>
              </a:lnTo>
              <a:lnTo>
                <a:pt x="873382" y="179155"/>
              </a:lnTo>
              <a:lnTo>
                <a:pt x="873382" y="35831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3CB435-5817-4ADA-94C6-054F8D22EB67}">
      <dsp:nvSpPr>
        <dsp:cNvPr id="0" name=""/>
        <dsp:cNvSpPr/>
      </dsp:nvSpPr>
      <dsp:spPr>
        <a:xfrm>
          <a:off x="5013068" y="2693774"/>
          <a:ext cx="1343665" cy="89577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Being words</a:t>
          </a:r>
        </a:p>
      </dsp:txBody>
      <dsp:txXfrm>
        <a:off x="5039304" y="2720010"/>
        <a:ext cx="1291193" cy="843304"/>
      </dsp:txXfrm>
    </dsp:sp>
    <dsp:sp modelId="{F7436063-BF3D-4400-ABDF-46A0C91AC2E1}">
      <dsp:nvSpPr>
        <dsp:cNvPr id="0" name=""/>
        <dsp:cNvSpPr/>
      </dsp:nvSpPr>
      <dsp:spPr>
        <a:xfrm>
          <a:off x="4976178" y="1081376"/>
          <a:ext cx="1746764" cy="3583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9155"/>
              </a:lnTo>
              <a:lnTo>
                <a:pt x="1746764" y="179155"/>
              </a:lnTo>
              <a:lnTo>
                <a:pt x="1746764" y="358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5886450" y="1439686"/>
          <a:ext cx="1672984" cy="8957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5912686" y="1465922"/>
        <a:ext cx="1620512" cy="8433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8.png"/><Relationship Id="rId9" Type="http://schemas.microsoft.com/office/2007/relationships/diagramDrawing" Target="../diagrams/drawing5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6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6.xml"/><Relationship Id="rId5" Type="http://schemas.openxmlformats.org/officeDocument/2006/relationships/diagramData" Target="../diagrams/data6.xml"/><Relationship Id="rId4" Type="http://schemas.openxmlformats.org/officeDocument/2006/relationships/image" Target="../media/image8.png"/><Relationship Id="rId9" Type="http://schemas.microsoft.com/office/2007/relationships/diagramDrawing" Target="../diagrams/drawing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CB9B4C-F606-662F-516B-F1B52006CA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E5C08B9-90FA-A34A-E575-DFEADD1DAC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E26A89B-464E-0536-FD4D-79F12CADE7AB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ran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 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ship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runs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to the </a:t>
            </a:r>
            <a:r>
              <a:rPr lang="en-GB" sz="4000" dirty="0" err="1">
                <a:solidFill>
                  <a:schemeClr val="bg1"/>
                </a:solidFill>
                <a:ea typeface="Andika"/>
                <a:cs typeface="Andika"/>
              </a:rPr>
              <a:t>big</a:t>
            </a:r>
            <a:r>
              <a:rPr lang="en-GB" sz="4000" strike="sngStrike" dirty="0" err="1">
                <a:solidFill>
                  <a:srgbClr val="FFFF00"/>
                </a:solidFill>
                <a:ea typeface="Andika"/>
                <a:cs typeface="Andika"/>
              </a:rPr>
              <a:t>g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ship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EA20313-7870-386C-9D63-9A24C246C67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aliens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spot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 green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BE7FF60-6B2F-D83E-9F75-A293CFB5B5D4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DBFED2B-A089-FC54-FA87-5F74CB1E716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98152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7AADD0-C8A3-11FF-9516-682CFCA884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3F6431E-9C9C-5536-6094-1076AF6CFB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E09FE6B-413B-8E30-4DCF-CFA80CF4DB23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ran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 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ship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runs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to the </a:t>
            </a:r>
            <a:r>
              <a:rPr lang="en-GB" sz="4000" dirty="0" err="1">
                <a:solidFill>
                  <a:schemeClr val="bg1"/>
                </a:solidFill>
                <a:ea typeface="Andika"/>
                <a:cs typeface="Andika"/>
              </a:rPr>
              <a:t>big</a:t>
            </a:r>
            <a:r>
              <a:rPr lang="en-GB" sz="4000" strike="sngStrike" dirty="0" err="1">
                <a:solidFill>
                  <a:srgbClr val="FFFF00"/>
                </a:solidFill>
                <a:ea typeface="Andika"/>
                <a:cs typeface="Andika"/>
              </a:rPr>
              <a:t>g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ship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7CCCF68-F347-BAD5-42EC-214578C95E7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aliens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spot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 green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98722AD-1BD9-F738-2340-FF8362F1DAE4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C3435F4-EFE7-6A5D-6CDA-A1F42C729D4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46462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scans broken drones.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343274" y="4837895"/>
            <a:ext cx="518160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7400925" y="3700121"/>
            <a:ext cx="1605128" cy="7747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751854" y="4212609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3152893" y="4212609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3124303" y="3700119"/>
            <a:ext cx="1148759" cy="774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4631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scans broken drones.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7465721" y="3859613"/>
            <a:ext cx="1573504" cy="6910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3208466" y="3832478"/>
            <a:ext cx="1152525" cy="9623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402218" y="5013800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722563" y="4388247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3032766" y="4376623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7152660" y="5051181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9915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scans broken drones.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7496175" y="3851578"/>
            <a:ext cx="1533526" cy="63666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3232490" y="3851578"/>
            <a:ext cx="1152525" cy="92296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7068486" y="4982044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3255583" y="439764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699034" y="434486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775290" y="5077756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705296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scans broken drones.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185138" y="531276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457377" y="43996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3337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scans broken drones.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“broken”?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5590314" y="538896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5862553" y="44758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5343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scans broken drones.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930768" y="16497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5902899" y="2672659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138019" y="164949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3124985" y="2716393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7822135" y="2698241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63237" y="164973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999847" y="1649738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480554" y="2642946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0359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Doing Words/Verbs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17712857"/>
              </p:ext>
            </p:extLst>
          </p:nvPr>
        </p:nvGraphicFramePr>
        <p:xfrm>
          <a:off x="1544318" y="848708"/>
          <a:ext cx="9952356" cy="34946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24809" y="4729073"/>
            <a:ext cx="80670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Common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192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alien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192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discover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825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tiny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192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playground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192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room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825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Venus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825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Sunday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825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create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192808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young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825066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Nora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2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192808" y="615391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France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825066" y="615391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planet</a:t>
            </a: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60" y="178551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51459 -0.1083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28515 -0.1092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28515 -0.1004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58" y="-5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28594 -3.33333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82969 -0.1138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03" y="-5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33985 -0.00555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33985 -0.11782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69193 -0.22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96" y="-11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64687 -0.3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33985 -0.2298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1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47187 -0.2254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529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85185E-6 L 0.15365 -0.20463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82" y="-10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54769378"/>
              </p:ext>
            </p:extLst>
          </p:nvPr>
        </p:nvGraphicFramePr>
        <p:xfrm>
          <a:off x="1544318" y="800100"/>
          <a:ext cx="9952356" cy="3495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82099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15438855"/>
              </p:ext>
            </p:extLst>
          </p:nvPr>
        </p:nvGraphicFramePr>
        <p:xfrm>
          <a:off x="1544319" y="742949"/>
          <a:ext cx="9952356" cy="36966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800984" y="4777189"/>
            <a:ext cx="82384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3227466"/>
              </p:ext>
            </p:extLst>
          </p:nvPr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29198" y="1685707"/>
            <a:ext cx="11497109" cy="184467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type of word “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barks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is?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29198" y="374483"/>
            <a:ext cx="11448765" cy="90013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barks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at the door.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984DDC-BC67-EB14-6DE8-9E83E520D167}"/>
              </a:ext>
            </a:extLst>
          </p:cNvPr>
          <p:cNvSpPr txBox="1">
            <a:spLocks/>
          </p:cNvSpPr>
          <p:nvPr/>
        </p:nvSpPr>
        <p:spPr>
          <a:xfrm>
            <a:off x="477544" y="3941469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Being or doing words are called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0F2A43-837D-990F-1BA7-EB7D6D73BC02}"/>
              </a:ext>
            </a:extLst>
          </p:cNvPr>
          <p:cNvSpPr txBox="1">
            <a:spLocks/>
          </p:cNvSpPr>
          <p:nvPr/>
        </p:nvSpPr>
        <p:spPr>
          <a:xfrm>
            <a:off x="486801" y="5327365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“barks” is the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0974FA-DCCE-F769-A6A4-64A65870FC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71301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0156 -0.2402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70" y="-9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Heading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47445" y="609600"/>
            <a:ext cx="11497109" cy="174402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verbs in the sentences.</a:t>
            </a:r>
          </a:p>
        </p:txBody>
      </p:sp>
      <p:sp>
        <p:nvSpPr>
          <p:cNvPr id="4" name="c - vow">
            <a:extLst>
              <a:ext uri="{FF2B5EF4-FFF2-40B4-BE49-F238E27FC236}">
                <a16:creationId xmlns:a16="http://schemas.microsoft.com/office/drawing/2014/main" id="{4D97DBD7-16CF-FB6A-2791-D3F7EDF07068}"/>
              </a:ext>
            </a:extLst>
          </p:cNvPr>
          <p:cNvSpPr txBox="1">
            <a:spLocks/>
          </p:cNvSpPr>
          <p:nvPr/>
        </p:nvSpPr>
        <p:spPr>
          <a:xfrm>
            <a:off x="3228688" y="2756446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man sings beautifully.</a:t>
            </a:r>
          </a:p>
        </p:txBody>
      </p:sp>
      <p:sp>
        <p:nvSpPr>
          <p:cNvPr id="22" name="c - vow">
            <a:extLst>
              <a:ext uri="{FF2B5EF4-FFF2-40B4-BE49-F238E27FC236}">
                <a16:creationId xmlns:a16="http://schemas.microsoft.com/office/drawing/2014/main" id="{154DC940-292A-38DA-34AF-57D4B97E3EDD}"/>
              </a:ext>
            </a:extLst>
          </p:cNvPr>
          <p:cNvSpPr txBox="1">
            <a:spLocks/>
          </p:cNvSpPr>
          <p:nvPr/>
        </p:nvSpPr>
        <p:spPr>
          <a:xfrm>
            <a:off x="3228686" y="3780820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love maths!</a:t>
            </a:r>
          </a:p>
        </p:txBody>
      </p:sp>
      <p:sp>
        <p:nvSpPr>
          <p:cNvPr id="25" name="c - vow">
            <a:extLst>
              <a:ext uri="{FF2B5EF4-FFF2-40B4-BE49-F238E27FC236}">
                <a16:creationId xmlns:a16="http://schemas.microsoft.com/office/drawing/2014/main" id="{29D511BA-64FE-42E8-2D0F-9F5AB8D16CE0}"/>
              </a:ext>
            </a:extLst>
          </p:cNvPr>
          <p:cNvSpPr txBox="1">
            <a:spLocks/>
          </p:cNvSpPr>
          <p:nvPr/>
        </p:nvSpPr>
        <p:spPr>
          <a:xfrm>
            <a:off x="3228686" y="4878647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computer shows the answer.</a:t>
            </a:r>
          </a:p>
        </p:txBody>
      </p:sp>
      <p:sp>
        <p:nvSpPr>
          <p:cNvPr id="3" name="c - vow">
            <a:extLst>
              <a:ext uri="{FF2B5EF4-FFF2-40B4-BE49-F238E27FC236}">
                <a16:creationId xmlns:a16="http://schemas.microsoft.com/office/drawing/2014/main" id="{7CA563F0-5C29-A381-B449-6B6B60597974}"/>
              </a:ext>
            </a:extLst>
          </p:cNvPr>
          <p:cNvSpPr txBox="1">
            <a:spLocks/>
          </p:cNvSpPr>
          <p:nvPr/>
        </p:nvSpPr>
        <p:spPr>
          <a:xfrm>
            <a:off x="3228686" y="2728653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man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sings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beautifully.</a:t>
            </a:r>
          </a:p>
        </p:txBody>
      </p:sp>
      <p:sp>
        <p:nvSpPr>
          <p:cNvPr id="5" name="c - vow">
            <a:extLst>
              <a:ext uri="{FF2B5EF4-FFF2-40B4-BE49-F238E27FC236}">
                <a16:creationId xmlns:a16="http://schemas.microsoft.com/office/drawing/2014/main" id="{71AE7F94-3E31-DE3B-8E53-A6AAD06F0F38}"/>
              </a:ext>
            </a:extLst>
          </p:cNvPr>
          <p:cNvSpPr txBox="1">
            <a:spLocks/>
          </p:cNvSpPr>
          <p:nvPr/>
        </p:nvSpPr>
        <p:spPr>
          <a:xfrm>
            <a:off x="3228686" y="3778766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love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maths!</a:t>
            </a:r>
          </a:p>
        </p:txBody>
      </p:sp>
      <p:sp>
        <p:nvSpPr>
          <p:cNvPr id="6" name="c - vow">
            <a:extLst>
              <a:ext uri="{FF2B5EF4-FFF2-40B4-BE49-F238E27FC236}">
                <a16:creationId xmlns:a16="http://schemas.microsoft.com/office/drawing/2014/main" id="{6E55FE6A-219B-054A-113D-77922ED319EA}"/>
              </a:ext>
            </a:extLst>
          </p:cNvPr>
          <p:cNvSpPr txBox="1">
            <a:spLocks/>
          </p:cNvSpPr>
          <p:nvPr/>
        </p:nvSpPr>
        <p:spPr>
          <a:xfrm>
            <a:off x="3228686" y="4878647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computer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shows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the answer.</a:t>
            </a:r>
          </a:p>
        </p:txBody>
      </p:sp>
    </p:spTree>
    <p:extLst>
      <p:ext uri="{BB962C8B-B14F-4D97-AF65-F5344CB8AC3E}">
        <p14:creationId xmlns:p14="http://schemas.microsoft.com/office/powerpoint/2010/main" val="1429616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C7990E-1F14-88DC-9CD8-DF9A23275A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4B04C2F-9A52-1DA9-2794-B5F48071C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141E14D-6301-F871-3F7D-378590F437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14E95D6-45C3-0E7D-EB6F-2EE8CF0C86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B95C46-A464-8D02-7955-7E44AB64A14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5E494D9-7B56-F15B-70CE-D0DE593FDAEE}"/>
              </a:ext>
            </a:extLst>
          </p:cNvPr>
          <p:cNvSpPr txBox="1"/>
          <p:nvPr/>
        </p:nvSpPr>
        <p:spPr>
          <a:xfrm>
            <a:off x="2743833" y="4808964"/>
            <a:ext cx="83242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Sometimes to help us spot verbs in a sentence, we can think of them as either “being words” or “doing words”.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98B61AEF-0C71-0CFA-FB07-1E821867228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69777735"/>
              </p:ext>
            </p:extLst>
          </p:nvPr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410731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0BB43-9054-EC55-0A3D-BBD5094426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84B7507-B533-15B2-99B3-B28A3B2B12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00FF8AB-C55D-952A-0E1C-134DF4EFE5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92AC073-C943-48A4-AEE1-DC0E2D9167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38D2FDA-963B-A0D3-D270-A4383C37462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2325F6A-6248-04AF-5312-B07D5638CB41}"/>
              </a:ext>
            </a:extLst>
          </p:cNvPr>
          <p:cNvSpPr txBox="1"/>
          <p:nvPr/>
        </p:nvSpPr>
        <p:spPr>
          <a:xfrm>
            <a:off x="2743833" y="4808964"/>
            <a:ext cx="83242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Sometimes to help us spot verbs in a sentence, we can think of them as either “being words” or “doing words”.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5B8CFA77-04B0-938D-EF18-F93BF3ED7186}"/>
              </a:ext>
            </a:extLst>
          </p:cNvPr>
          <p:cNvGraphicFramePr/>
          <p:nvPr/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7897559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904F45-40BE-B23B-820C-E678427972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78AA375-B359-B97A-7302-01ABBBF86C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9E07D219-78FB-DF4E-6BCE-7AD73BA8AB45}"/>
              </a:ext>
            </a:extLst>
          </p:cNvPr>
          <p:cNvSpPr txBox="1">
            <a:spLocks/>
          </p:cNvSpPr>
          <p:nvPr/>
        </p:nvSpPr>
        <p:spPr>
          <a:xfrm>
            <a:off x="438455" y="417468"/>
            <a:ext cx="11497109" cy="131508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Doing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words are </a:t>
            </a:r>
            <a:r>
              <a:rPr lang="en-GB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action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words. </a:t>
            </a:r>
          </a:p>
          <a:p>
            <a:pPr algn="ctr"/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tell us what someone or something is </a:t>
            </a:r>
            <a:r>
              <a:rPr lang="en-GB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doing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870C3F2-180F-9758-817A-15F041200DD8}"/>
              </a:ext>
            </a:extLst>
          </p:cNvPr>
          <p:cNvSpPr txBox="1">
            <a:spLocks/>
          </p:cNvSpPr>
          <p:nvPr/>
        </p:nvSpPr>
        <p:spPr>
          <a:xfrm>
            <a:off x="486799" y="5760232"/>
            <a:ext cx="11448765" cy="90013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If you can </a:t>
            </a:r>
            <a:r>
              <a:rPr lang="en-GB" sz="4000" i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act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it out, it’s probably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doing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0659BF0-E4F5-F360-1663-ECC3485D1011}"/>
              </a:ext>
            </a:extLst>
          </p:cNvPr>
          <p:cNvSpPr txBox="1">
            <a:spLocks/>
          </p:cNvSpPr>
          <p:nvPr/>
        </p:nvSpPr>
        <p:spPr>
          <a:xfrm>
            <a:off x="438454" y="1937937"/>
            <a:ext cx="11400419" cy="842287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Think of them like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superheroes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are always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moving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!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B6D238-4AE5-5209-35CA-54674028F708}"/>
              </a:ext>
            </a:extLst>
          </p:cNvPr>
          <p:cNvSpPr txBox="1">
            <a:spLocks/>
          </p:cNvSpPr>
          <p:nvPr/>
        </p:nvSpPr>
        <p:spPr>
          <a:xfrm>
            <a:off x="2228452" y="2986597"/>
            <a:ext cx="5686120" cy="257698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are all doing words: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Eat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4211C73-B2A6-69FC-C8AE-DDC03E8D7D40}"/>
              </a:ext>
            </a:extLst>
          </p:cNvPr>
          <p:cNvSpPr txBox="1">
            <a:spLocks/>
          </p:cNvSpPr>
          <p:nvPr/>
        </p:nvSpPr>
        <p:spPr>
          <a:xfrm>
            <a:off x="8267699" y="2977857"/>
            <a:ext cx="3571173" cy="257698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3 more doing words?</a:t>
            </a:r>
          </a:p>
        </p:txBody>
      </p:sp>
      <p:pic>
        <p:nvPicPr>
          <p:cNvPr id="7" name="Picture 6" descr="Cartoon character holding an object&#10;&#10;AI-generated content may be incorrect.">
            <a:extLst>
              <a:ext uri="{FF2B5EF4-FFF2-40B4-BE49-F238E27FC236}">
                <a16:creationId xmlns:a16="http://schemas.microsoft.com/office/drawing/2014/main" id="{AC2786EE-56FA-BB84-CB90-5FB7D8C197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4836" y="2094649"/>
            <a:ext cx="373812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130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6" presetClass="emph" presetSubtype="0" repeatCount="indefinite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5000" fill="hold"/>
                                        <p:tgtEl>
                                          <p:spTgt spid="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80854" y="309125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Spot the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doing word/verb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2876972" y="181853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walks.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2876972" y="2682679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shout.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2876972" y="3546821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purrs.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2876972" y="4410963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runs.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2876972" y="527510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 conquers all.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6DFFD9-8791-5005-C1DB-2066A019306E}"/>
              </a:ext>
            </a:extLst>
          </p:cNvPr>
          <p:cNvSpPr txBox="1">
            <a:spLocks/>
          </p:cNvSpPr>
          <p:nvPr/>
        </p:nvSpPr>
        <p:spPr>
          <a:xfrm>
            <a:off x="6370799" y="1846574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walks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D944A8-969F-8DA0-3C21-6CE35B7D9A59}"/>
              </a:ext>
            </a:extLst>
          </p:cNvPr>
          <p:cNvSpPr txBox="1">
            <a:spLocks/>
          </p:cNvSpPr>
          <p:nvPr/>
        </p:nvSpPr>
        <p:spPr>
          <a:xfrm>
            <a:off x="6370799" y="2710716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shout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030C90-2402-7A6A-5155-E73C11282F10}"/>
              </a:ext>
            </a:extLst>
          </p:cNvPr>
          <p:cNvSpPr txBox="1">
            <a:spLocks/>
          </p:cNvSpPr>
          <p:nvPr/>
        </p:nvSpPr>
        <p:spPr>
          <a:xfrm>
            <a:off x="6370799" y="3574858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purrs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055D179-DA57-71B2-851E-C7912D5C833A}"/>
              </a:ext>
            </a:extLst>
          </p:cNvPr>
          <p:cNvSpPr txBox="1">
            <a:spLocks/>
          </p:cNvSpPr>
          <p:nvPr/>
        </p:nvSpPr>
        <p:spPr>
          <a:xfrm>
            <a:off x="6370799" y="443900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63F718-F6D1-8304-8E15-373177BB1548}"/>
              </a:ext>
            </a:extLst>
          </p:cNvPr>
          <p:cNvSpPr txBox="1">
            <a:spLocks/>
          </p:cNvSpPr>
          <p:nvPr/>
        </p:nvSpPr>
        <p:spPr>
          <a:xfrm>
            <a:off x="6370799" y="5303144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conquers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all.</a:t>
            </a:r>
          </a:p>
        </p:txBody>
      </p:sp>
      <p:pic>
        <p:nvPicPr>
          <p:cNvPr id="2" name="Picture 1" descr="Cartoon character holding an object&#10;&#10;AI-generated content may be incorrect.">
            <a:extLst>
              <a:ext uri="{FF2B5EF4-FFF2-40B4-BE49-F238E27FC236}">
                <a16:creationId xmlns:a16="http://schemas.microsoft.com/office/drawing/2014/main" id="{A19133F3-4A17-02D9-8E70-16C2C8C78D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0060"/>
            <a:ext cx="2960953" cy="2716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003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mph" presetSubtype="0" repeatCount="indefinite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50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10DE9D-C8BF-C6F7-A40E-891047D896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attern of a hat and star&#10;&#10;AI-generated content may be incorrect.">
            <a:extLst>
              <a:ext uri="{FF2B5EF4-FFF2-40B4-BE49-F238E27FC236}">
                <a16:creationId xmlns:a16="http://schemas.microsoft.com/office/drawing/2014/main" id="{F88FCDBD-1AB7-CBF6-F038-F0AEE07A05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D09CECF-DD07-E9AA-5BFD-83BC8DDFE39B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48704D36-4F8C-7277-B781-74887D4C4871}"/>
              </a:ext>
            </a:extLst>
          </p:cNvPr>
          <p:cNvSpPr txBox="1">
            <a:spLocks/>
          </p:cNvSpPr>
          <p:nvPr/>
        </p:nvSpPr>
        <p:spPr>
          <a:xfrm>
            <a:off x="380854" y="309125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E096D7A-9374-328D-8FC9-D1506CF8AE5E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Spot the </a:t>
            </a:r>
            <a:r>
              <a:rPr lang="en-GB" sz="3600" i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doing word/verb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5989C00-78ED-FEE4-6385-2AACB4F0635F}"/>
              </a:ext>
            </a:extLst>
          </p:cNvPr>
          <p:cNvSpPr txBox="1">
            <a:spLocks/>
          </p:cNvSpPr>
          <p:nvPr/>
        </p:nvSpPr>
        <p:spPr>
          <a:xfrm>
            <a:off x="895351" y="1818537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sees a spaceship.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A46D1AD-91BE-4908-4F45-B7531A7D55F0}"/>
              </a:ext>
            </a:extLst>
          </p:cNvPr>
          <p:cNvSpPr txBox="1">
            <a:spLocks/>
          </p:cNvSpPr>
          <p:nvPr/>
        </p:nvSpPr>
        <p:spPr>
          <a:xfrm>
            <a:off x="895351" y="2682679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fixes a toy.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63193A6-75B7-C8E7-3CC9-881FBBBBFD37}"/>
              </a:ext>
            </a:extLst>
          </p:cNvPr>
          <p:cNvSpPr txBox="1">
            <a:spLocks/>
          </p:cNvSpPr>
          <p:nvPr/>
        </p:nvSpPr>
        <p:spPr>
          <a:xfrm>
            <a:off x="895351" y="3546821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scares a cat.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F6926D6-D12D-E4E9-1E10-48BAC1E8D190}"/>
              </a:ext>
            </a:extLst>
          </p:cNvPr>
          <p:cNvSpPr txBox="1">
            <a:spLocks/>
          </p:cNvSpPr>
          <p:nvPr/>
        </p:nvSpPr>
        <p:spPr>
          <a:xfrm>
            <a:off x="895351" y="4410963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kicks a ball.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41250B8-5019-FF7F-4CAD-9AC67F0AB454}"/>
              </a:ext>
            </a:extLst>
          </p:cNvPr>
          <p:cNvSpPr txBox="1">
            <a:spLocks/>
          </p:cNvSpPr>
          <p:nvPr/>
        </p:nvSpPr>
        <p:spPr>
          <a:xfrm>
            <a:off x="895351" y="5275107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writes a note.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02563F3-2E05-95F5-31A7-8323CE1935C8}"/>
              </a:ext>
            </a:extLst>
          </p:cNvPr>
          <p:cNvSpPr txBox="1">
            <a:spLocks/>
          </p:cNvSpPr>
          <p:nvPr/>
        </p:nvSpPr>
        <p:spPr>
          <a:xfrm>
            <a:off x="6265603" y="1818537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sees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a spaceship.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A645CD1-A25D-D506-97EF-9B951627794B}"/>
              </a:ext>
            </a:extLst>
          </p:cNvPr>
          <p:cNvSpPr txBox="1">
            <a:spLocks/>
          </p:cNvSpPr>
          <p:nvPr/>
        </p:nvSpPr>
        <p:spPr>
          <a:xfrm>
            <a:off x="6265603" y="2682679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fixes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toy.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3285D8B-2232-2FDD-3DC7-2ED531A57903}"/>
              </a:ext>
            </a:extLst>
          </p:cNvPr>
          <p:cNvSpPr txBox="1">
            <a:spLocks/>
          </p:cNvSpPr>
          <p:nvPr/>
        </p:nvSpPr>
        <p:spPr>
          <a:xfrm>
            <a:off x="6265603" y="3546821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scares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cat.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D81650D-271A-2612-2F0F-3CB5EBF6A65F}"/>
              </a:ext>
            </a:extLst>
          </p:cNvPr>
          <p:cNvSpPr txBox="1">
            <a:spLocks/>
          </p:cNvSpPr>
          <p:nvPr/>
        </p:nvSpPr>
        <p:spPr>
          <a:xfrm>
            <a:off x="6265603" y="4410963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kicks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a ball.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3ECF1FF-7983-1851-D1A6-D5FFEF231119}"/>
              </a:ext>
            </a:extLst>
          </p:cNvPr>
          <p:cNvSpPr txBox="1">
            <a:spLocks/>
          </p:cNvSpPr>
          <p:nvPr/>
        </p:nvSpPr>
        <p:spPr>
          <a:xfrm>
            <a:off x="6265603" y="5275107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writes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note.</a:t>
            </a:r>
          </a:p>
        </p:txBody>
      </p:sp>
      <p:pic>
        <p:nvPicPr>
          <p:cNvPr id="2" name="Picture 1" descr="Cartoon character holding an object&#10;&#10;AI-generated content may be incorrect.">
            <a:extLst>
              <a:ext uri="{FF2B5EF4-FFF2-40B4-BE49-F238E27FC236}">
                <a16:creationId xmlns:a16="http://schemas.microsoft.com/office/drawing/2014/main" id="{A0CB8188-41E8-B7F4-7286-A61433B533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25" y="133872"/>
            <a:ext cx="2521698" cy="2313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671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mph" presetSubtype="0" repeatCount="indefinite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50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run to 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ship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aliens spot a green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aliens spot a green robot.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3363008" y="1868502"/>
            <a:ext cx="6379025" cy="391927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</a:t>
            </a:r>
            <a:r>
              <a:rPr lang="en-GB" sz="32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three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sentences each with </a:t>
            </a:r>
            <a:r>
              <a:rPr lang="en-GB" sz="32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doing word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See if a friend can spot the doing verb in your sentence? 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sentences can be about Emile, Aimee or Scrambler. </a:t>
            </a:r>
          </a:p>
        </p:txBody>
      </p:sp>
      <p:sp>
        <p:nvSpPr>
          <p:cNvPr id="2" name="Red Oval">
            <a:extLst>
              <a:ext uri="{FF2B5EF4-FFF2-40B4-BE49-F238E27FC236}">
                <a16:creationId xmlns:a16="http://schemas.microsoft.com/office/drawing/2014/main" id="{346257CA-37B1-9692-7F51-20FD9BFA547A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6" name="Amber Oval">
            <a:extLst>
              <a:ext uri="{FF2B5EF4-FFF2-40B4-BE49-F238E27FC236}">
                <a16:creationId xmlns:a16="http://schemas.microsoft.com/office/drawing/2014/main" id="{553BC89F-5058-0D40-2483-B1C36D2EE98F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28720F4-E484-4167-0546-1FB007780190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6B5C03-F847-BE80-598C-5DF7739D357F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6" name="Last 60 seconds">
            <a:extLst>
              <a:ext uri="{FF2B5EF4-FFF2-40B4-BE49-F238E27FC236}">
                <a16:creationId xmlns:a16="http://schemas.microsoft.com/office/drawing/2014/main" id="{D1C6E0E0-D430-1806-D846-8E9C0DF70BBE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7" name="Grey Oval">
            <a:extLst>
              <a:ext uri="{FF2B5EF4-FFF2-40B4-BE49-F238E27FC236}">
                <a16:creationId xmlns:a16="http://schemas.microsoft.com/office/drawing/2014/main" id="{CEF28D70-9270-253C-EAD9-F5462999C809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C36402C-2ACC-DFD4-4A6D-70D642F541AC}"/>
              </a:ext>
            </a:extLst>
          </p:cNvPr>
          <p:cNvSpPr/>
          <p:nvPr/>
        </p:nvSpPr>
        <p:spPr>
          <a:xfrm>
            <a:off x="1808364" y="3810946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1D8B16B-D303-6D91-4BFE-8C609A64C5AE}"/>
              </a:ext>
            </a:extLst>
          </p:cNvPr>
          <p:cNvCxnSpPr>
            <a:cxnSpLocks/>
            <a:stCxn id="17" idx="0"/>
          </p:cNvCxnSpPr>
          <p:nvPr/>
        </p:nvCxnSpPr>
        <p:spPr>
          <a:xfrm flipH="1">
            <a:off x="1848751" y="2575918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D0B92-9ED5-12BB-366A-DF74B39C552C}"/>
              </a:ext>
            </a:extLst>
          </p:cNvPr>
          <p:cNvCxnSpPr/>
          <p:nvPr/>
        </p:nvCxnSpPr>
        <p:spPr>
          <a:xfrm>
            <a:off x="1855604" y="4885228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72984A4-0557-2DCD-66BB-A40203CCA32A}"/>
              </a:ext>
            </a:extLst>
          </p:cNvPr>
          <p:cNvCxnSpPr>
            <a:cxnSpLocks/>
          </p:cNvCxnSpPr>
          <p:nvPr/>
        </p:nvCxnSpPr>
        <p:spPr>
          <a:xfrm>
            <a:off x="2449966" y="4676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F11A951-3039-BFE4-E517-747E2E6F092E}"/>
              </a:ext>
            </a:extLst>
          </p:cNvPr>
          <p:cNvCxnSpPr>
            <a:cxnSpLocks/>
          </p:cNvCxnSpPr>
          <p:nvPr/>
        </p:nvCxnSpPr>
        <p:spPr>
          <a:xfrm>
            <a:off x="1126913" y="2793171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1E253FE-1ED3-8FFE-DA49-DD64AC024A09}"/>
              </a:ext>
            </a:extLst>
          </p:cNvPr>
          <p:cNvCxnSpPr>
            <a:cxnSpLocks/>
          </p:cNvCxnSpPr>
          <p:nvPr/>
        </p:nvCxnSpPr>
        <p:spPr>
          <a:xfrm>
            <a:off x="711708" y="328690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68FE99-4341-A598-9836-6EFFE052182C}"/>
              </a:ext>
            </a:extLst>
          </p:cNvPr>
          <p:cNvCxnSpPr>
            <a:cxnSpLocks/>
          </p:cNvCxnSpPr>
          <p:nvPr/>
        </p:nvCxnSpPr>
        <p:spPr>
          <a:xfrm>
            <a:off x="2748382" y="4315616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86148CC-7690-BE13-E553-6A58C1648833}"/>
              </a:ext>
            </a:extLst>
          </p:cNvPr>
          <p:cNvCxnSpPr>
            <a:cxnSpLocks/>
          </p:cNvCxnSpPr>
          <p:nvPr/>
        </p:nvCxnSpPr>
        <p:spPr>
          <a:xfrm>
            <a:off x="2880726" y="384825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C8CF59A-9536-F0A3-618E-605D44005A49}"/>
              </a:ext>
            </a:extLst>
          </p:cNvPr>
          <p:cNvCxnSpPr>
            <a:cxnSpLocks/>
          </p:cNvCxnSpPr>
          <p:nvPr/>
        </p:nvCxnSpPr>
        <p:spPr>
          <a:xfrm>
            <a:off x="581635" y="3869884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8811A1-45D5-EBAA-3476-3F6633641459}"/>
              </a:ext>
            </a:extLst>
          </p:cNvPr>
          <p:cNvCxnSpPr>
            <a:cxnSpLocks/>
          </p:cNvCxnSpPr>
          <p:nvPr/>
        </p:nvCxnSpPr>
        <p:spPr>
          <a:xfrm flipV="1">
            <a:off x="2801460" y="330095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6F79574-CD24-5274-F3FB-29EC745E5A95}"/>
              </a:ext>
            </a:extLst>
          </p:cNvPr>
          <p:cNvCxnSpPr>
            <a:cxnSpLocks/>
          </p:cNvCxnSpPr>
          <p:nvPr/>
        </p:nvCxnSpPr>
        <p:spPr>
          <a:xfrm flipV="1">
            <a:off x="741475" y="433201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Go 30 seconds">
            <a:extLst>
              <a:ext uri="{FF2B5EF4-FFF2-40B4-BE49-F238E27FC236}">
                <a16:creationId xmlns:a16="http://schemas.microsoft.com/office/drawing/2014/main" id="{E07454F5-1E0C-CF54-F617-BA3D9C971709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A3E80B2-25FB-3669-F0DD-2198531A11DD}"/>
              </a:ext>
            </a:extLst>
          </p:cNvPr>
          <p:cNvCxnSpPr>
            <a:cxnSpLocks/>
          </p:cNvCxnSpPr>
          <p:nvPr/>
        </p:nvCxnSpPr>
        <p:spPr>
          <a:xfrm flipV="1">
            <a:off x="1102105" y="467699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12E5FA4-E10D-BD5B-1B96-3577616233FC}"/>
              </a:ext>
            </a:extLst>
          </p:cNvPr>
          <p:cNvCxnSpPr>
            <a:cxnSpLocks/>
          </p:cNvCxnSpPr>
          <p:nvPr/>
        </p:nvCxnSpPr>
        <p:spPr>
          <a:xfrm flipV="1">
            <a:off x="2505615" y="283466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A0A9BDF-809E-0361-78DB-C73481A388C9}"/>
              </a:ext>
            </a:extLst>
          </p:cNvPr>
          <p:cNvGrpSpPr>
            <a:grpSpLocks/>
          </p:cNvGrpSpPr>
          <p:nvPr/>
        </p:nvGrpSpPr>
        <p:grpSpPr bwMode="auto">
          <a:xfrm>
            <a:off x="1854832" y="2765778"/>
            <a:ext cx="7938" cy="2208212"/>
            <a:chOff x="6948614" y="3503140"/>
            <a:chExt cx="7930" cy="2208694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3CEE151-9D1F-5ECD-29E3-8FC675726CF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DAE03FD-655F-C982-3EBC-7D3254B95C6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2 minutes start">
            <a:extLst>
              <a:ext uri="{FF2B5EF4-FFF2-40B4-BE49-F238E27FC236}">
                <a16:creationId xmlns:a16="http://schemas.microsoft.com/office/drawing/2014/main" id="{805FA77A-5F76-D3D2-E85B-9521357E1CC4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12177E-B3D2-0F81-7C0F-60DE6730D327}"/>
              </a:ext>
            </a:extLst>
          </p:cNvPr>
          <p:cNvSpPr txBox="1"/>
          <p:nvPr/>
        </p:nvSpPr>
        <p:spPr>
          <a:xfrm>
            <a:off x="645899" y="1868502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6B9E476-97EF-FEEA-1216-A71CB0D3A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8" name="Picture 7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6D4A415-9B04-4B84-1E89-3E4580321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4197" y="1152522"/>
            <a:ext cx="2474614" cy="3068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15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0.30156 0.3256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59" y="22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17" grpId="0" animBg="1"/>
      <p:bldP spid="29" grpId="0" animBg="1"/>
      <p:bldP spid="3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04775" y="285750"/>
          <a:ext cx="11982451" cy="60007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3392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1990725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80047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457326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647417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764762">
                <a:tc>
                  <a:txBody>
                    <a:bodyPr/>
                    <a:lstStyle/>
                    <a:p>
                      <a:r>
                        <a:rPr lang="en-GB" sz="1800" dirty="0"/>
                        <a:t>Spot the verb - Introduction.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7647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Sentence with an adverb.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runs quickly.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GVerb2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7647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Sentence starts with an adverb.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Quickly, 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GVerb3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7647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Simple past tense.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Quickly, the cat ran.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8667633"/>
                  </a:ext>
                </a:extLst>
              </a:tr>
              <a:tr h="7647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Two nouns.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cat catches a mouse.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GVerb5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7647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doing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eats a bone.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GDoingVerb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7647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being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sun is a star.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GBeingVerb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4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94637F-2A23-2F1B-B251-118B052708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4558092-E9DF-6FC5-B6C4-4BEFB6BA4E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B16FF3B-5FD9-28E8-9E21-971EF1C5EEAF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run to 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ship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728D28-AD90-6F66-EF81-E9052763201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aliens spot a green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7B420F2-B198-8192-2FBD-A05AD011D21F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DA38546-9299-5DD6-1911-C3B1ECB0EBE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68671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FB11BF-9D70-3F56-7169-8D5DAC30AE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B119961-827E-6E05-A113-B30EAFF49D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0026DF2-55AE-642F-0493-B3BF3F59896F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run to 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ship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F93FFAE-D086-A56C-6AF4-16613CF6C27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aliens spot a green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CB0F8F7-845C-9485-B7F0-0647A27D5076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615BD06-9CDE-CB55-CAAA-B79D67B01A6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62335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D19E56-11CA-5260-DCB1-0BE8F2FFBC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C64252B-6AFB-FA3E-296A-F28245C6D5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C2BE89-5C72-817A-1E57-DE66A34F3D6E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run to 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ship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1C8BC64-CE54-46E1-CB2E-A6C1FF0167A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aliens spot a green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5473E4F-04F2-0A99-7807-8BE443F55C29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745C978-66C7-A0B4-265B-99E185E90F1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21476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20ED1F-C0A2-B87E-35B1-D0A4D4D3B1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F2A7716-B3CA-6428-2EFC-E4CD26EC98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AF464E-0563-4253-2A13-321E05D5F96F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ran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 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ship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runs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to the </a:t>
            </a:r>
            <a:r>
              <a:rPr lang="en-GB" sz="4000" dirty="0" err="1">
                <a:solidFill>
                  <a:schemeClr val="bg1"/>
                </a:solidFill>
                <a:ea typeface="Andika"/>
                <a:cs typeface="Andika"/>
              </a:rPr>
              <a:t>bigg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ship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30A71B2-7BEA-3DF3-73CC-96AB6DA4A08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aliens spot a green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A9EA527-5C36-1DFC-0189-436F88D65E96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ECF4B4C-E266-13F2-93EA-2A7D077EC4A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1916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EFF582-F9B9-C3FE-087A-1601887D0C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6E92D28-A3DD-A606-A3B1-38306D07C2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F1D8461-016C-1A9B-6AF2-5E2402BD5A53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ran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 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ship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runs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to the </a:t>
            </a:r>
            <a:r>
              <a:rPr lang="en-GB" sz="4000" dirty="0" err="1">
                <a:solidFill>
                  <a:schemeClr val="bg1"/>
                </a:solidFill>
                <a:ea typeface="Andika"/>
                <a:cs typeface="Andika"/>
              </a:rPr>
              <a:t>big</a:t>
            </a:r>
            <a:r>
              <a:rPr lang="en-GB" sz="4000" strike="sngStrike" dirty="0" err="1">
                <a:solidFill>
                  <a:srgbClr val="FFFF00"/>
                </a:solidFill>
                <a:ea typeface="Andika"/>
                <a:cs typeface="Andika"/>
              </a:rPr>
              <a:t>g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ship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04E1DBD-16D2-E882-9002-384F84026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aliens spot a green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D89265B-9492-4EAC-A565-08A26024AEE4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EDAAF45-2409-0D7F-5A5F-797C675644C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82677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AFEDD-41E5-651B-462E-0D44AE0384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31956B3-4417-1831-9F96-59E5F17011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DE67186-E2BA-6F5D-C621-31AF9A63434C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ran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 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ship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runs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to the </a:t>
            </a:r>
            <a:r>
              <a:rPr lang="en-GB" sz="4000" dirty="0" err="1">
                <a:solidFill>
                  <a:schemeClr val="bg1"/>
                </a:solidFill>
                <a:ea typeface="Andika"/>
                <a:cs typeface="Andika"/>
              </a:rPr>
              <a:t>big</a:t>
            </a:r>
            <a:r>
              <a:rPr lang="en-GB" sz="4000" strike="sngStrike" dirty="0" err="1">
                <a:solidFill>
                  <a:srgbClr val="FFFF00"/>
                </a:solidFill>
                <a:ea typeface="Andika"/>
                <a:cs typeface="Andika"/>
              </a:rPr>
              <a:t>g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ship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E54CAE7-7CE3-4526-C5A3-A9AF9833E40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aliens spot a green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834CB8D-90C5-52D7-9D2F-2A84E792234A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1C26752-7362-EEF9-D718-48E13CD097F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10587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1646</Words>
  <Application>Microsoft Office PowerPoint</Application>
  <PresentationFormat>Widescreen</PresentationFormat>
  <Paragraphs>288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4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Doing Words/Verbs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2025-12-22T09:56:11Z</dcterms:modified>
</cp:coreProperties>
</file>